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7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2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8CB4-EBAC-B141-9C86-E06920C21941}" type="datetimeFigureOut">
              <a:rPr lang="en-US" smtClean="0"/>
              <a:t>29/05/20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5F39-EE6E-DC47-931A-3A3E70C8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2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16 at 5.5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7" y="146521"/>
            <a:ext cx="8199683" cy="643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07" y="895407"/>
            <a:ext cx="330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Intentional Living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563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30cdbb18796d3a095e7ba45ca98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0"/>
            <a:ext cx="45238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70" y="5385809"/>
            <a:ext cx="330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Fresh Eyes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027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1-23 at 5.3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03200"/>
            <a:ext cx="8356600" cy="665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065" y="2419916"/>
            <a:ext cx="330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Fresh Mind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0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04 at 3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58" y="114639"/>
            <a:ext cx="4648200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470" y="5385809"/>
            <a:ext cx="330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Fresh Heart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147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04 at 3.3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9" y="0"/>
            <a:ext cx="68972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661" y="433742"/>
            <a:ext cx="330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fruits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757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PlayNSpeak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Poonam Kasturi</dc:creator>
  <cp:lastModifiedBy>Poonam Kasturi</cp:lastModifiedBy>
  <cp:revision>1</cp:revision>
  <dcterms:created xsi:type="dcterms:W3CDTF">2020-05-29T13:26:31Z</dcterms:created>
  <dcterms:modified xsi:type="dcterms:W3CDTF">2020-05-29T13:34:19Z</dcterms:modified>
</cp:coreProperties>
</file>